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8" r:id="rId3"/>
    <p:sldId id="264" r:id="rId4"/>
    <p:sldId id="263" r:id="rId5"/>
    <p:sldId id="257" r:id="rId6"/>
    <p:sldId id="261" r:id="rId7"/>
    <p:sldId id="295" r:id="rId8"/>
    <p:sldId id="296" r:id="rId9"/>
    <p:sldId id="297" r:id="rId10"/>
    <p:sldId id="260" r:id="rId11"/>
    <p:sldId id="262" r:id="rId12"/>
    <p:sldId id="266" r:id="rId13"/>
    <p:sldId id="276" r:id="rId14"/>
    <p:sldId id="275" r:id="rId15"/>
    <p:sldId id="271" r:id="rId16"/>
    <p:sldId id="278" r:id="rId17"/>
  </p:sldIdLst>
  <p:sldSz cx="9144000" cy="5143500" type="screen16x9"/>
  <p:notesSz cx="6858000" cy="9144000"/>
  <p:embeddedFontLst>
    <p:embeddedFont>
      <p:font typeface="Montserrat" panose="020B0604020202020204" charset="-52"/>
      <p:regular r:id="rId19"/>
      <p:bold r:id="rId20"/>
      <p:italic r:id="rId21"/>
      <p:boldItalic r:id="rId22"/>
    </p:embeddedFont>
    <p:embeddedFont>
      <p:font typeface="Lucida Bright" panose="02040602050505020304" pitchFamily="18" charset="0"/>
      <p:regular r:id="rId23"/>
      <p:bold r:id="rId24"/>
      <p:italic r:id="rId25"/>
      <p:boldItalic r:id="rId26"/>
    </p:embeddedFont>
    <p:embeddedFont>
      <p:font typeface="Montserrat Light" panose="020B0604020202020204" charset="-52"/>
      <p:regular r:id="rId27"/>
      <p:bold r:id="rId28"/>
      <p:italic r:id="rId29"/>
      <p:boldItalic r:id="rId30"/>
    </p:embeddedFont>
    <p:embeddedFont>
      <p:font typeface="Montserrat ExtraBold" panose="020B0604020202020204" charset="-52"/>
      <p:bold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6FA0"/>
    <a:srgbClr val="F73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373EE1-90F3-4FE0-9EEE-656C0F00654E}">
  <a:tblStyle styleId="{1D373EE1-90F3-4FE0-9EEE-656C0F0065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B0D5483-EFC2-4D69-8ADA-A6407E3F96A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152" d="100"/>
          <a:sy n="152" d="100"/>
        </p:scale>
        <p:origin x="306" y="132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57679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gradFill>
          <a:gsLst>
            <a:gs pos="0">
              <a:srgbClr val="3C78D8"/>
            </a:gs>
            <a:gs pos="100000">
              <a:srgbClr val="00FFFF"/>
            </a:gs>
          </a:gsLst>
          <a:lin ang="54007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6"/>
            <a:ext cx="9144000" cy="514352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02050" y="1223200"/>
            <a:ext cx="4539900" cy="2697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rgbClr val="FF8700"/>
            </a:gs>
            <a:gs pos="100000">
              <a:srgbClr val="FFD900"/>
            </a:gs>
          </a:gsLst>
          <a:lin ang="5400700" scaled="0"/>
        </a:gra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6"/>
            <a:ext cx="9144000" cy="514352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370425" y="1780800"/>
            <a:ext cx="4403100" cy="19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1pPr>
            <a:lvl2pPr marL="914400" lvl="1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2pPr>
            <a:lvl3pPr marL="1371600" lvl="2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3pPr>
            <a:lvl4pPr marL="1828800" lvl="3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4pPr>
            <a:lvl5pPr marL="2286000" lvl="4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5pPr>
            <a:lvl6pPr marL="2743200" lvl="5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6pPr>
            <a:lvl7pPr marL="3200400" lvl="6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7pPr>
            <a:lvl8pPr marL="3657600" lvl="7" indent="-368300" algn="ctr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8pPr>
            <a:lvl9pPr marL="4114800" lvl="8" indent="-368300" algn="ctr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2200"/>
              <a:buChar char="◦"/>
              <a:defRPr i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3593400" y="1162369"/>
            <a:ext cx="1957200" cy="6537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72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bg>
      <p:bgPr>
        <a:gradFill>
          <a:gsLst>
            <a:gs pos="0">
              <a:srgbClr val="3C78D8"/>
            </a:gs>
            <a:gs pos="100000">
              <a:srgbClr val="00FFFF"/>
            </a:gs>
          </a:gsLst>
          <a:lin ang="5400700" scaled="0"/>
        </a:gra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844325" y="805325"/>
            <a:ext cx="4842600" cy="3548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◦"/>
              <a:defRPr/>
            </a:lvl1pPr>
            <a:lvl2pPr marL="914400" lvl="1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2pPr>
            <a:lvl3pPr marL="1371600" lvl="2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3pPr>
            <a:lvl4pPr marL="1828800" lvl="3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4pPr>
            <a:lvl5pPr marL="2286000" lvl="4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5pPr>
            <a:lvl6pPr marL="2743200" lvl="5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6pPr>
            <a:lvl7pPr marL="3200400" lvl="6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7pPr>
            <a:lvl8pPr marL="3657600" lvl="7" indent="-368300">
              <a:spcBef>
                <a:spcPts val="1000"/>
              </a:spcBef>
              <a:spcAft>
                <a:spcPts val="0"/>
              </a:spcAft>
              <a:buSzPts val="2200"/>
              <a:buChar char="◦"/>
              <a:defRPr/>
            </a:lvl8pPr>
            <a:lvl9pPr marL="4114800" lvl="8" indent="-368300">
              <a:spcBef>
                <a:spcPts val="1000"/>
              </a:spcBef>
              <a:spcAft>
                <a:spcPts val="1000"/>
              </a:spcAft>
              <a:buSzPts val="2200"/>
              <a:buChar char="◦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bg>
      <p:bgPr>
        <a:gradFill>
          <a:gsLst>
            <a:gs pos="0">
              <a:srgbClr val="46E180"/>
            </a:gs>
            <a:gs pos="100000">
              <a:srgbClr val="B8DF32"/>
            </a:gs>
          </a:gsLst>
          <a:lin ang="5400700" scaled="0"/>
        </a:gra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844325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6436624" y="805325"/>
            <a:ext cx="2250300" cy="354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◦"/>
              <a:defRPr sz="1800"/>
            </a:lvl1pPr>
            <a:lvl2pPr marL="914400" lvl="1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2pPr>
            <a:lvl3pPr marL="1371600" lvl="2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3pPr>
            <a:lvl4pPr marL="1828800" lvl="3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4pPr>
            <a:lvl5pPr marL="2286000" lvl="4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5pPr>
            <a:lvl6pPr marL="2743200" lvl="5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6pPr>
            <a:lvl7pPr marL="3200400" lvl="6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7pPr>
            <a:lvl8pPr marL="3657600" lvl="7" indent="-342900">
              <a:spcBef>
                <a:spcPts val="1000"/>
              </a:spcBef>
              <a:spcAft>
                <a:spcPts val="0"/>
              </a:spcAft>
              <a:buSzPts val="1800"/>
              <a:buChar char="◦"/>
              <a:defRPr sz="1800"/>
            </a:lvl8pPr>
            <a:lvl9pPr marL="4114800" lvl="8" indent="-342900">
              <a:spcBef>
                <a:spcPts val="1000"/>
              </a:spcBef>
              <a:spcAft>
                <a:spcPts val="1000"/>
              </a:spcAft>
              <a:buSzPts val="1800"/>
              <a:buChar char="◦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bg>
      <p:bgPr>
        <a:gradFill>
          <a:gsLst>
            <a:gs pos="0">
              <a:srgbClr val="E61E7F"/>
            </a:gs>
            <a:gs pos="100000">
              <a:srgbClr val="FF9900"/>
            </a:gs>
          </a:gsLst>
          <a:lin ang="5400700" scaled="0"/>
        </a:gra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1"/>
          </p:nvPr>
        </p:nvSpPr>
        <p:spPr>
          <a:xfrm>
            <a:off x="3844325" y="797725"/>
            <a:ext cx="1481700" cy="354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◦"/>
              <a:defRPr sz="14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SzPts val="1400"/>
              <a:buChar char="◦"/>
              <a:defRPr sz="14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2"/>
          </p:nvPr>
        </p:nvSpPr>
        <p:spPr>
          <a:xfrm>
            <a:off x="5524777" y="797725"/>
            <a:ext cx="1481700" cy="354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◦"/>
              <a:defRPr sz="14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SzPts val="1400"/>
              <a:buChar char="◦"/>
              <a:defRPr sz="14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3"/>
          </p:nvPr>
        </p:nvSpPr>
        <p:spPr>
          <a:xfrm>
            <a:off x="7205229" y="797725"/>
            <a:ext cx="1481700" cy="354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◦"/>
              <a:defRPr sz="14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SzPts val="1400"/>
              <a:buChar char="◦"/>
              <a:defRPr sz="1400"/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SzPts val="1400"/>
              <a:buChar char="◦"/>
              <a:defRPr sz="14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gradFill>
          <a:gsLst>
            <a:gs pos="0">
              <a:srgbClr val="E61E7F"/>
            </a:gs>
            <a:gs pos="100000">
              <a:srgbClr val="FF9900"/>
            </a:gs>
          </a:gsLst>
          <a:lin ang="5400700" scaled="0"/>
        </a:gra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BLANK_1">
    <p:bg>
      <p:bgPr>
        <a:solidFill>
          <a:srgbClr val="000000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7" name="Google Shape;57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rgbClr val="3C78D8"/>
            </a:gs>
            <a:gs pos="100000">
              <a:srgbClr val="00FFFF"/>
            </a:gs>
          </a:gsLst>
          <a:lin ang="54007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  <a:noFill/>
          <a:ln>
            <a:noFill/>
          </a:ln>
          <a:effectLst>
            <a:outerShdw blurRad="42863" dist="95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 ExtraBold"/>
              <a:buNone/>
              <a:defRPr sz="26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44325" y="805325"/>
            <a:ext cx="4842600" cy="3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683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3683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36830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Montserrat Light"/>
              <a:buChar char="◦"/>
              <a:defRPr sz="22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7" r:id="rId6"/>
    <p:sldLayoutId id="2147483658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alisa2014luc@gmail.co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2302050" y="1223200"/>
            <a:ext cx="4539900" cy="2697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err="1" smtClean="0"/>
              <a:t>Агенти</a:t>
            </a:r>
            <a:r>
              <a:rPr lang="ru-RU" sz="3200" dirty="0" smtClean="0"/>
              <a:t> </a:t>
            </a:r>
            <a:r>
              <a:rPr lang="ru-RU" sz="3200" dirty="0" err="1" smtClean="0"/>
              <a:t>зм</a:t>
            </a:r>
            <a:r>
              <a:rPr lang="uk-UA" sz="3200" dirty="0" err="1" smtClean="0"/>
              <a:t>ін</a:t>
            </a:r>
            <a:r>
              <a:rPr lang="uk-UA" sz="3200" dirty="0" smtClean="0"/>
              <a:t> – </a:t>
            </a:r>
            <a:br>
              <a:rPr lang="uk-UA" sz="3200" dirty="0" smtClean="0"/>
            </a:br>
            <a:r>
              <a:rPr lang="uk-UA" sz="3200" dirty="0" smtClean="0"/>
              <a:t>це ти і я</a:t>
            </a:r>
            <a:endParaRPr sz="3200" dirty="0">
              <a:latin typeface="Lucida Bright" panose="02040602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8700"/>
            </a:gs>
            <a:gs pos="100000">
              <a:srgbClr val="FFD900"/>
            </a:gs>
          </a:gsLst>
          <a:lin ang="5400012" scaled="0"/>
        </a:gra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body" idx="1"/>
          </p:nvPr>
        </p:nvSpPr>
        <p:spPr>
          <a:xfrm>
            <a:off x="2370425" y="1780800"/>
            <a:ext cx="4403100" cy="1944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1000"/>
              </a:spcAft>
              <a:buNone/>
            </a:pPr>
            <a:r>
              <a:rPr lang="ru-RU" dirty="0" smtClean="0"/>
              <a:t>Карантин </a:t>
            </a:r>
            <a:r>
              <a:rPr lang="ru-RU" dirty="0" err="1" smtClean="0"/>
              <a:t>вніс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корективи</a:t>
            </a:r>
            <a:r>
              <a:rPr lang="ru-RU" dirty="0" smtClean="0"/>
              <a:t> в роботу </a:t>
            </a:r>
            <a:r>
              <a:rPr lang="ru-RU" dirty="0" err="1" smtClean="0"/>
              <a:t>нашого</a:t>
            </a:r>
            <a:r>
              <a:rPr lang="ru-RU" dirty="0" smtClean="0"/>
              <a:t> </a:t>
            </a:r>
            <a:r>
              <a:rPr lang="ru-RU" dirty="0" err="1" smtClean="0"/>
              <a:t>самоврядування</a:t>
            </a:r>
            <a:r>
              <a:rPr lang="ru-RU" dirty="0" smtClean="0"/>
              <a:t>, але…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1E7F"/>
            </a:gs>
            <a:gs pos="100000">
              <a:srgbClr val="FF9900"/>
            </a:gs>
          </a:gsLst>
          <a:lin ang="5400700" scaled="0"/>
        </a:gra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>
            <a:spLocks noGrp="1"/>
          </p:cNvSpPr>
          <p:nvPr>
            <p:ph type="ctrTitle" idx="4294967295"/>
          </p:nvPr>
        </p:nvSpPr>
        <p:spPr>
          <a:xfrm>
            <a:off x="825251" y="2661066"/>
            <a:ext cx="7545659" cy="109699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dirty="0" smtClean="0"/>
              <a:t>ЦЕ ТАКОЖ НОВІ МОЖЛИВОСТІ!</a:t>
            </a:r>
            <a:endParaRPr sz="3600" dirty="0"/>
          </a:p>
        </p:txBody>
      </p:sp>
      <p:sp>
        <p:nvSpPr>
          <p:cNvPr id="105" name="Google Shape;105;p19"/>
          <p:cNvSpPr/>
          <p:nvPr/>
        </p:nvSpPr>
        <p:spPr>
          <a:xfrm>
            <a:off x="4526411" y="903535"/>
            <a:ext cx="1145591" cy="1160843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6" name="Google Shape;106;p19"/>
          <p:cNvSpPr/>
          <p:nvPr/>
        </p:nvSpPr>
        <p:spPr>
          <a:xfrm rot="1473024">
            <a:off x="3484805" y="1483141"/>
            <a:ext cx="669785" cy="652437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7" name="Google Shape;107;p19"/>
          <p:cNvSpPr/>
          <p:nvPr/>
        </p:nvSpPr>
        <p:spPr>
          <a:xfrm>
            <a:off x="4304841" y="792600"/>
            <a:ext cx="293240" cy="28495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8" name="Google Shape;108;p19"/>
          <p:cNvSpPr/>
          <p:nvPr/>
        </p:nvSpPr>
        <p:spPr>
          <a:xfrm rot="2487194">
            <a:off x="4116261" y="2085552"/>
            <a:ext cx="208629" cy="20273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>
            <a:spLocks noGrp="1"/>
          </p:cNvSpPr>
          <p:nvPr>
            <p:ph type="title" idx="4294967295"/>
          </p:nvPr>
        </p:nvSpPr>
        <p:spPr>
          <a:xfrm>
            <a:off x="484981" y="600196"/>
            <a:ext cx="8174038" cy="35608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en-US" sz="2400" b="1" dirty="0" smtClean="0">
                <a:solidFill>
                  <a:srgbClr val="00B050"/>
                </a:solidFill>
              </a:rPr>
              <a:t>EKO-School</a:t>
            </a:r>
            <a:endParaRPr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6E180"/>
            </a:gs>
            <a:gs pos="100000">
              <a:srgbClr val="B8DF32"/>
            </a:gs>
          </a:gsLst>
          <a:lin ang="5400700" scaled="0"/>
        </a:gra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3"/>
          <p:cNvSpPr txBox="1">
            <a:spLocks noGrp="1"/>
          </p:cNvSpPr>
          <p:nvPr>
            <p:ph type="sldNum" idx="12"/>
          </p:nvPr>
        </p:nvSpPr>
        <p:spPr>
          <a:xfrm>
            <a:off x="7747668" y="3646164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283" name="Google Shape;283;p33"/>
          <p:cNvSpPr txBox="1">
            <a:spLocks noGrp="1"/>
          </p:cNvSpPr>
          <p:nvPr>
            <p:ph type="body" idx="4294967295"/>
          </p:nvPr>
        </p:nvSpPr>
        <p:spPr>
          <a:xfrm>
            <a:off x="482009" y="463012"/>
            <a:ext cx="8201247" cy="70906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>
              <a:buNone/>
            </a:pPr>
            <a:r>
              <a:rPr lang="ru-RU" sz="2800" dirty="0" err="1" smtClean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Шкільний</a:t>
            </a:r>
            <a:r>
              <a:rPr lang="ru-RU" sz="2800" dirty="0" smtClean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r>
              <a:rPr lang="ru-RU" sz="2800" dirty="0" err="1" smtClean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медіа</a:t>
            </a:r>
            <a:r>
              <a:rPr lang="ru-RU" sz="2800" dirty="0" smtClean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-центр</a:t>
            </a:r>
            <a:endParaRPr sz="2800" dirty="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371" y="2950317"/>
            <a:ext cx="3237257" cy="1713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9189" y="1153790"/>
            <a:ext cx="2881299" cy="1801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037" y="1153790"/>
            <a:ext cx="2830330" cy="1796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90503">
            <a:off x="3921292" y="1597714"/>
            <a:ext cx="373685" cy="479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3718" y="2207647"/>
            <a:ext cx="596564" cy="5740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09121">
            <a:off x="4638402" y="1420553"/>
            <a:ext cx="538621" cy="5386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7489" y="3241827"/>
            <a:ext cx="668342" cy="3767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6511" y="3705882"/>
            <a:ext cx="408047" cy="5295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9441" y="3686715"/>
            <a:ext cx="606522" cy="5487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27520" y="3168242"/>
            <a:ext cx="512957" cy="5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1E7F"/>
            </a:gs>
            <a:gs pos="100000">
              <a:srgbClr val="FF9900"/>
            </a:gs>
          </a:gsLst>
          <a:lin ang="5400700" scaled="0"/>
        </a:gra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>
            <a:spLocks noGrp="1"/>
          </p:cNvSpPr>
          <p:nvPr>
            <p:ph type="body" idx="4294967295"/>
          </p:nvPr>
        </p:nvSpPr>
        <p:spPr>
          <a:xfrm>
            <a:off x="694660" y="481100"/>
            <a:ext cx="7785924" cy="123428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800" b="1" dirty="0" err="1" smtClean="0">
                <a:solidFill>
                  <a:srgbClr val="FFFFFF"/>
                </a:solidFill>
              </a:rPr>
              <a:t>Шк</a:t>
            </a:r>
            <a:r>
              <a:rPr lang="uk-UA" sz="2800" b="1" dirty="0" err="1" smtClean="0">
                <a:solidFill>
                  <a:srgbClr val="FFFFFF"/>
                </a:solidFill>
              </a:rPr>
              <a:t>ільний</a:t>
            </a:r>
            <a:r>
              <a:rPr lang="uk-UA" sz="2800" b="1" dirty="0" smtClean="0">
                <a:solidFill>
                  <a:srgbClr val="FFFFFF"/>
                </a:solidFill>
              </a:rPr>
              <a:t> Громадський 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rgbClr val="FFFFFF"/>
                </a:solidFill>
              </a:rPr>
              <a:t>Бюджет</a:t>
            </a:r>
            <a:endParaRPr sz="2800" b="1" dirty="0">
              <a:solidFill>
                <a:srgbClr val="FFFFFF"/>
              </a:solidFill>
            </a:endParaRPr>
          </a:p>
        </p:txBody>
      </p:sp>
      <p:sp>
        <p:nvSpPr>
          <p:cNvPr id="266" name="Google Shape;266;p32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6668" y="1643331"/>
            <a:ext cx="4399160" cy="2987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11" y="1151650"/>
            <a:ext cx="1928057" cy="2589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5984" y="3741361"/>
            <a:ext cx="800684" cy="769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5828" y="1151650"/>
            <a:ext cx="1811641" cy="2256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050E5"/>
            </a:gs>
            <a:gs pos="100000">
              <a:srgbClr val="C833FF"/>
            </a:gs>
          </a:gsLst>
          <a:lin ang="5400700" scaled="0"/>
        </a:gra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0665"/>
          <a:stretch/>
        </p:blipFill>
        <p:spPr>
          <a:xfrm>
            <a:off x="5764401" y="541086"/>
            <a:ext cx="2903475" cy="1727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996" y="544452"/>
            <a:ext cx="2878401" cy="173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3" y="544451"/>
            <a:ext cx="2419553" cy="1724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43" y="2268550"/>
            <a:ext cx="1810105" cy="2414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t="10314" b="7898"/>
          <a:stretch/>
        </p:blipFill>
        <p:spPr>
          <a:xfrm>
            <a:off x="2281548" y="2279265"/>
            <a:ext cx="2346900" cy="109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7314" y="2279264"/>
            <a:ext cx="4030562" cy="2393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/>
          <a:srcRect t="10249" b="4522"/>
          <a:stretch/>
        </p:blipFill>
        <p:spPr>
          <a:xfrm>
            <a:off x="2290414" y="3378394"/>
            <a:ext cx="2346900" cy="1297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8700"/>
            </a:gs>
            <a:gs pos="100000">
              <a:srgbClr val="FFD900"/>
            </a:gs>
          </a:gsLst>
          <a:lin ang="5400700" scaled="0"/>
        </a:gra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302" name="Google Shape;302;p35"/>
          <p:cNvSpPr txBox="1">
            <a:spLocks noGrp="1"/>
          </p:cNvSpPr>
          <p:nvPr>
            <p:ph type="ctrTitle" idx="4294967295"/>
          </p:nvPr>
        </p:nvSpPr>
        <p:spPr>
          <a:xfrm>
            <a:off x="723300" y="1792375"/>
            <a:ext cx="76974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uk-UA" sz="3600" dirty="0" smtClean="0"/>
              <a:t>Дякуємо за </a:t>
            </a:r>
            <a:r>
              <a:rPr lang="uk-UA" sz="3600" dirty="0"/>
              <a:t>вашу </a:t>
            </a:r>
            <a:r>
              <a:rPr lang="uk-UA" sz="3600" dirty="0" smtClean="0"/>
              <a:t>увагу❤</a:t>
            </a:r>
            <a:endParaRPr sz="3600" dirty="0"/>
          </a:p>
        </p:txBody>
      </p:sp>
      <p:sp>
        <p:nvSpPr>
          <p:cNvPr id="303" name="Google Shape;303;p35"/>
          <p:cNvSpPr txBox="1">
            <a:spLocks noGrp="1"/>
          </p:cNvSpPr>
          <p:nvPr>
            <p:ph type="subTitle" idx="4294967295"/>
          </p:nvPr>
        </p:nvSpPr>
        <p:spPr>
          <a:xfrm>
            <a:off x="1137765" y="3573838"/>
            <a:ext cx="7282934" cy="100514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600" dirty="0" smtClean="0">
                <a:solidFill>
                  <a:srgbClr val="FFFFFF"/>
                </a:solidFill>
              </a:rPr>
              <a:t>Маєте запитання?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-UA" sz="1600" dirty="0" smtClean="0">
                <a:solidFill>
                  <a:srgbClr val="FFFFFF"/>
                </a:solidFill>
              </a:rPr>
              <a:t>Аліса: +380506697597, </a:t>
            </a:r>
            <a:r>
              <a:rPr lang="en-US" sz="1600" dirty="0" smtClean="0">
                <a:solidFill>
                  <a:srgbClr val="FFFFFF"/>
                </a:solidFill>
                <a:hlinkClick r:id="rId3"/>
              </a:rPr>
              <a:t>alisa2014luc@gmail.com</a:t>
            </a:r>
            <a:r>
              <a:rPr lang="en-US" sz="1600" dirty="0" smtClean="0">
                <a:solidFill>
                  <a:srgbClr val="FFFFFF"/>
                </a:solidFill>
              </a:rPr>
              <a:t>,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 dirty="0" smtClean="0">
                <a:solidFill>
                  <a:srgbClr val="FFFFFF"/>
                </a:solidFill>
              </a:rPr>
              <a:t>@</a:t>
            </a:r>
            <a:r>
              <a:rPr lang="en-US" sz="1600" dirty="0" err="1" smtClean="0">
                <a:solidFill>
                  <a:srgbClr val="FFFFFF"/>
                </a:solidFill>
              </a:rPr>
              <a:t>anilisiia</a:t>
            </a:r>
            <a:r>
              <a:rPr lang="en-US" sz="1600" dirty="0" smtClean="0">
                <a:solidFill>
                  <a:srgbClr val="FFFFFF"/>
                </a:solidFill>
              </a:rPr>
              <a:t> (Instagram, Telegram)</a:t>
            </a:r>
            <a:endParaRPr lang="uk-UA" sz="1600" dirty="0" smtClean="0">
              <a:solidFill>
                <a:srgbClr val="FFFFFF"/>
              </a:solidFill>
            </a:endParaRPr>
          </a:p>
        </p:txBody>
      </p:sp>
      <p:sp>
        <p:nvSpPr>
          <p:cNvPr id="304" name="Google Shape;304;p35"/>
          <p:cNvSpPr/>
          <p:nvPr/>
        </p:nvSpPr>
        <p:spPr>
          <a:xfrm>
            <a:off x="4127625" y="1102328"/>
            <a:ext cx="888759" cy="818862"/>
          </a:xfrm>
          <a:custGeom>
            <a:avLst/>
            <a:gdLst/>
            <a:ahLst/>
            <a:cxnLst/>
            <a:rect l="l" t="t" r="r" b="b"/>
            <a:pathLst>
              <a:path w="16717" h="15403" extrusionOk="0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6E180"/>
            </a:gs>
            <a:gs pos="100000">
              <a:srgbClr val="B8DF32"/>
            </a:gs>
          </a:gsLst>
          <a:lin ang="5400012" scaled="0"/>
        </a:gra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ctrTitle" idx="4294967295"/>
          </p:nvPr>
        </p:nvSpPr>
        <p:spPr>
          <a:xfrm>
            <a:off x="723300" y="2535238"/>
            <a:ext cx="7697400" cy="75084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dirty="0" smtClean="0"/>
              <a:t>ПРИВІТ</a:t>
            </a:r>
            <a:r>
              <a:rPr lang="en" sz="3600" dirty="0" smtClean="0"/>
              <a:t>!</a:t>
            </a:r>
            <a:endParaRPr sz="3600" dirty="0"/>
          </a:p>
        </p:txBody>
      </p:sp>
      <p:sp>
        <p:nvSpPr>
          <p:cNvPr id="77" name="Google Shape;77;p15"/>
          <p:cNvSpPr txBox="1">
            <a:spLocks noGrp="1"/>
          </p:cNvSpPr>
          <p:nvPr>
            <p:ph type="subTitle" idx="4294967295"/>
          </p:nvPr>
        </p:nvSpPr>
        <p:spPr>
          <a:xfrm>
            <a:off x="723300" y="3241288"/>
            <a:ext cx="7697400" cy="121176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b="1" dirty="0" smtClean="0">
                <a:solidFill>
                  <a:srgbClr val="FFFFFF"/>
                </a:solidFill>
              </a:rPr>
              <a:t>Ми твоя команда Обласної Ради Старшокласників!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5039" t="25778" r="18181" b="2604"/>
          <a:stretch/>
        </p:blipFill>
        <p:spPr>
          <a:xfrm>
            <a:off x="3236468" y="242823"/>
            <a:ext cx="2671063" cy="2148358"/>
          </a:xfrm>
          <a:prstGeom prst="ellipse">
            <a:avLst/>
          </a:prstGeom>
          <a:ln w="920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6FA0"/>
            </a:gs>
            <a:gs pos="100000">
              <a:srgbClr val="0070C0"/>
            </a:gs>
          </a:gsLst>
          <a:lin ang="5400000" scaled="1"/>
          <a:tileRect/>
        </a:gra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uk-UA" dirty="0" smtClean="0"/>
              <a:t>Лук’янова Аліса</a:t>
            </a:r>
            <a:r>
              <a:rPr lang="uk-UA" dirty="0"/>
              <a:t/>
            </a:r>
            <a:br>
              <a:rPr lang="uk-UA" dirty="0"/>
            </a:br>
            <a:r>
              <a:rPr lang="uk-UA" sz="1200" dirty="0"/>
              <a:t>Голова Обласної Ради С</a:t>
            </a:r>
            <a:r>
              <a:rPr lang="uk-UA" sz="1200" dirty="0" smtClean="0"/>
              <a:t>таршокласників</a:t>
            </a:r>
            <a:r>
              <a:rPr lang="uk-UA" sz="1200" dirty="0"/>
              <a:t/>
            </a:r>
            <a:br>
              <a:rPr lang="uk-UA" sz="1200" dirty="0"/>
            </a:br>
            <a:endParaRPr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027" y="61825"/>
            <a:ext cx="2630758" cy="168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1914" b="4862"/>
          <a:stretch/>
        </p:blipFill>
        <p:spPr>
          <a:xfrm>
            <a:off x="3694258" y="1747024"/>
            <a:ext cx="2630758" cy="3315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016" y="61825"/>
            <a:ext cx="2727960" cy="1818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t="28634" b="43163"/>
          <a:stretch/>
        </p:blipFill>
        <p:spPr>
          <a:xfrm>
            <a:off x="6325016" y="3449445"/>
            <a:ext cx="2727962" cy="1612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t="22735" b="49749"/>
          <a:stretch/>
        </p:blipFill>
        <p:spPr>
          <a:xfrm>
            <a:off x="6325016" y="1880465"/>
            <a:ext cx="2727960" cy="1568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0">
              <a:schemeClr val="accent1">
                <a:lumMod val="50000"/>
              </a:schemeClr>
            </a:gs>
            <a:gs pos="28000">
              <a:srgbClr val="2488C1"/>
            </a:gs>
            <a:gs pos="100000">
              <a:schemeClr val="accent5">
                <a:lumMod val="40000"/>
                <a:lumOff val="60000"/>
              </a:schemeClr>
            </a:gs>
          </a:gsLst>
          <a:lin ang="5400700" scaled="0"/>
        </a:gra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err="1" smtClean="0"/>
              <a:t>Єретін</a:t>
            </a:r>
            <a:r>
              <a:rPr lang="uk-UA" dirty="0" smtClean="0"/>
              <a:t> Валерій</a:t>
            </a:r>
            <a:br>
              <a:rPr lang="uk-UA" dirty="0" smtClean="0"/>
            </a:br>
            <a:r>
              <a:rPr lang="uk-UA" sz="1200" dirty="0" smtClean="0"/>
              <a:t>Заступник </a:t>
            </a:r>
            <a:br>
              <a:rPr lang="uk-UA" sz="1200" dirty="0" smtClean="0"/>
            </a:br>
            <a:r>
              <a:rPr lang="uk-UA" sz="1200" dirty="0" smtClean="0"/>
              <a:t>Голови Обласної Ради Старшокласників </a:t>
            </a:r>
            <a:endParaRPr lang="uk-UA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041" y="142044"/>
            <a:ext cx="3446989" cy="225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055" y="2393795"/>
            <a:ext cx="3326422" cy="2595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1043" y="142044"/>
            <a:ext cx="1932452" cy="2455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32738" r="24191"/>
          <a:stretch/>
        </p:blipFill>
        <p:spPr>
          <a:xfrm>
            <a:off x="6960477" y="2597728"/>
            <a:ext cx="2053018" cy="2391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rgbClr val="5EC080"/>
            </a:gs>
            <a:gs pos="0">
              <a:srgbClr val="92D050"/>
            </a:gs>
            <a:gs pos="100000">
              <a:schemeClr val="accent2">
                <a:lumMod val="75000"/>
              </a:schemeClr>
            </a:gs>
          </a:gsLst>
          <a:lin ang="5400700" scaled="0"/>
        </a:gra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699000" y="911700"/>
            <a:ext cx="2020800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err="1" smtClean="0"/>
              <a:t>Гром</a:t>
            </a:r>
            <a:r>
              <a:rPr lang="uk-UA" dirty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Катерина</a:t>
            </a:r>
            <a:br>
              <a:rPr lang="uk-UA" dirty="0" smtClean="0"/>
            </a:br>
            <a:r>
              <a:rPr lang="uk-UA" sz="1200" dirty="0" smtClean="0"/>
              <a:t>Лідер учнівського самоврядування</a:t>
            </a:r>
            <a:endParaRPr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459" t="26127" r="5103" b="7783"/>
          <a:stretch/>
        </p:blipFill>
        <p:spPr>
          <a:xfrm>
            <a:off x="5823136" y="1910576"/>
            <a:ext cx="1291483" cy="1519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981" y="3430059"/>
            <a:ext cx="3330637" cy="1563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10775"/>
          <a:stretch/>
        </p:blipFill>
        <p:spPr>
          <a:xfrm>
            <a:off x="7114619" y="1977483"/>
            <a:ext cx="1901636" cy="301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t="9454" b="11958"/>
          <a:stretch/>
        </p:blipFill>
        <p:spPr>
          <a:xfrm>
            <a:off x="5823137" y="134509"/>
            <a:ext cx="3193119" cy="1842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13790" t="15095" r="15576" b="-471"/>
          <a:stretch/>
        </p:blipFill>
        <p:spPr>
          <a:xfrm>
            <a:off x="3842850" y="134508"/>
            <a:ext cx="2046558" cy="329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A44327"/>
            </a:gs>
            <a:gs pos="0">
              <a:schemeClr val="accent5">
                <a:lumMod val="50000"/>
              </a:schemeClr>
            </a:gs>
            <a:gs pos="100000">
              <a:schemeClr val="accent4">
                <a:lumMod val="75000"/>
              </a:schemeClr>
            </a:gs>
          </a:gsLst>
          <a:lin ang="5400700" scaled="0"/>
        </a:gra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>
            <a:spLocks noGrp="1"/>
          </p:cNvSpPr>
          <p:nvPr>
            <p:ph type="title"/>
          </p:nvPr>
        </p:nvSpPr>
        <p:spPr>
          <a:xfrm>
            <a:off x="698999" y="911700"/>
            <a:ext cx="2096239" cy="332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uk-UA" sz="2400" dirty="0" smtClean="0"/>
              <a:t>Петриченко </a:t>
            </a:r>
            <a:br>
              <a:rPr lang="uk-UA" sz="2400" dirty="0" smtClean="0"/>
            </a:br>
            <a:r>
              <a:rPr lang="uk-UA" sz="2400" dirty="0" smtClean="0"/>
              <a:t>Дана</a:t>
            </a: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>Лідер </a:t>
            </a:r>
            <a:r>
              <a:rPr lang="uk-UA" sz="1200" dirty="0"/>
              <a:t>учнівського самоврядування</a:t>
            </a:r>
            <a:endParaRPr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573" y="90548"/>
            <a:ext cx="2579532" cy="313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105" y="90548"/>
            <a:ext cx="2684909" cy="313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t="20932" b="11714"/>
          <a:stretch/>
        </p:blipFill>
        <p:spPr>
          <a:xfrm>
            <a:off x="4291056" y="3226420"/>
            <a:ext cx="4124097" cy="181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10000"/>
              </a:schemeClr>
            </a:gs>
            <a:gs pos="100000">
              <a:schemeClr val="accent1"/>
            </a:gs>
          </a:gsLst>
          <a:lin ang="54007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err="1" smtClean="0">
                <a:solidFill>
                  <a:srgbClr val="FFFFFF"/>
                </a:solidFill>
              </a:rPr>
              <a:t>Казбан</a:t>
            </a:r>
            <a:r>
              <a:rPr lang="uk-UA" sz="2800" dirty="0" smtClean="0">
                <a:solidFill>
                  <a:srgbClr val="FFFFFF"/>
                </a:solidFill>
              </a:rPr>
              <a:t/>
            </a:r>
            <a:br>
              <a:rPr lang="uk-UA" sz="2800" dirty="0" smtClean="0">
                <a:solidFill>
                  <a:srgbClr val="FFFFFF"/>
                </a:solidFill>
              </a:rPr>
            </a:br>
            <a:r>
              <a:rPr lang="uk-UA" sz="2800" dirty="0" err="1" smtClean="0">
                <a:solidFill>
                  <a:srgbClr val="FFFFFF"/>
                </a:solidFill>
              </a:rPr>
              <a:t>Егор</a:t>
            </a:r>
            <a:r>
              <a:rPr lang="uk-UA" sz="1200" dirty="0">
                <a:solidFill>
                  <a:srgbClr val="FFFFFF"/>
                </a:solidFill>
              </a:rPr>
              <a:t/>
            </a:r>
            <a:br>
              <a:rPr lang="uk-UA" sz="1200" dirty="0">
                <a:solidFill>
                  <a:srgbClr val="FFFFFF"/>
                </a:solidFill>
              </a:rPr>
            </a:br>
            <a:r>
              <a:rPr lang="uk-UA" sz="1200" dirty="0">
                <a:solidFill>
                  <a:srgbClr val="FFFFFF"/>
                </a:solidFill>
              </a:rPr>
              <a:t>Лідер учнівського самоврядування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163" t="18846" r="8859" b="771"/>
          <a:stretch/>
        </p:blipFill>
        <p:spPr>
          <a:xfrm>
            <a:off x="7049954" y="2535238"/>
            <a:ext cx="2001089" cy="249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6507" t="78" r="5862" b="1"/>
          <a:stretch/>
        </p:blipFill>
        <p:spPr>
          <a:xfrm>
            <a:off x="3586409" y="163972"/>
            <a:ext cx="1569719" cy="2386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0982" t="-183" r="13895" b="150"/>
          <a:stretch/>
        </p:blipFill>
        <p:spPr>
          <a:xfrm>
            <a:off x="6946936" y="165213"/>
            <a:ext cx="2104107" cy="2387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4352" y="2549463"/>
            <a:ext cx="3465602" cy="247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128" y="165213"/>
            <a:ext cx="1790808" cy="2385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12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100000">
              <a:srgbClr val="7030A0"/>
            </a:gs>
          </a:gsLst>
          <a:lin ang="54007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smtClean="0">
                <a:solidFill>
                  <a:srgbClr val="FFFFFF"/>
                </a:solidFill>
              </a:rPr>
              <a:t>Крючкова </a:t>
            </a:r>
            <a:br>
              <a:rPr lang="uk-UA" sz="2800" dirty="0" smtClean="0">
                <a:solidFill>
                  <a:srgbClr val="FFFFFF"/>
                </a:solidFill>
              </a:rPr>
            </a:br>
            <a:r>
              <a:rPr lang="uk-UA" sz="2800" dirty="0" smtClean="0">
                <a:solidFill>
                  <a:srgbClr val="FFFFFF"/>
                </a:solidFill>
              </a:rPr>
              <a:t>Євгенія</a:t>
            </a:r>
            <a:r>
              <a:rPr lang="uk-UA" sz="1200" dirty="0" smtClean="0">
                <a:solidFill>
                  <a:srgbClr val="FFFFFF"/>
                </a:solidFill>
              </a:rPr>
              <a:t/>
            </a:r>
            <a:br>
              <a:rPr lang="uk-UA" sz="1200" dirty="0" smtClean="0">
                <a:solidFill>
                  <a:srgbClr val="FFFFFF"/>
                </a:solidFill>
              </a:rPr>
            </a:br>
            <a:r>
              <a:rPr lang="uk-UA" sz="1200" dirty="0" smtClean="0">
                <a:solidFill>
                  <a:srgbClr val="FFFFFF"/>
                </a:solidFill>
              </a:rPr>
              <a:t>Лідер студентського самоврядування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941" y="102517"/>
            <a:ext cx="2090217" cy="312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9798"/>
          <a:stretch/>
        </p:blipFill>
        <p:spPr>
          <a:xfrm>
            <a:off x="3731941" y="3226420"/>
            <a:ext cx="3092605" cy="176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8213" t="21097"/>
          <a:stretch/>
        </p:blipFill>
        <p:spPr>
          <a:xfrm>
            <a:off x="6824546" y="3226420"/>
            <a:ext cx="2222430" cy="176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t="8193" b="13832"/>
          <a:stretch/>
        </p:blipFill>
        <p:spPr>
          <a:xfrm>
            <a:off x="5822158" y="102516"/>
            <a:ext cx="3224818" cy="312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845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rgbClr val="00B050"/>
            </a:gs>
          </a:gsLst>
          <a:lin ang="54007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err="1">
                <a:solidFill>
                  <a:srgbClr val="FFFFFF"/>
                </a:solidFill>
              </a:rPr>
              <a:t>Єлісєєва</a:t>
            </a:r>
            <a:r>
              <a:rPr lang="uk-UA" sz="2800" dirty="0">
                <a:solidFill>
                  <a:srgbClr val="FFFFFF"/>
                </a:solidFill>
              </a:rPr>
              <a:t> Євгенія</a:t>
            </a:r>
            <a:r>
              <a:rPr lang="uk-UA" sz="1200" dirty="0">
                <a:solidFill>
                  <a:srgbClr val="FFFFFF"/>
                </a:solidFill>
              </a:rPr>
              <a:t/>
            </a:r>
            <a:br>
              <a:rPr lang="uk-UA" sz="1200" dirty="0">
                <a:solidFill>
                  <a:srgbClr val="FFFFFF"/>
                </a:solidFill>
              </a:rPr>
            </a:br>
            <a:r>
              <a:rPr lang="uk-UA" sz="1200" dirty="0">
                <a:solidFill>
                  <a:srgbClr val="FFFFFF"/>
                </a:solidFill>
              </a:rPr>
              <a:t>Лідер учнівського самоврядування</a:t>
            </a:r>
            <a:endParaRPr lang="ru-RU" sz="1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541" y="159807"/>
            <a:ext cx="2128942" cy="284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2438" r="15987"/>
          <a:stretch/>
        </p:blipFill>
        <p:spPr>
          <a:xfrm>
            <a:off x="3682032" y="3008445"/>
            <a:ext cx="2135923" cy="2002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-296" t="16899" r="266" b="11319"/>
          <a:stretch/>
        </p:blipFill>
        <p:spPr>
          <a:xfrm>
            <a:off x="5807483" y="159807"/>
            <a:ext cx="3210871" cy="1533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12644" b="7330"/>
          <a:stretch/>
        </p:blipFill>
        <p:spPr>
          <a:xfrm>
            <a:off x="5807483" y="3301208"/>
            <a:ext cx="3210871" cy="171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t="10585"/>
          <a:stretch/>
        </p:blipFill>
        <p:spPr>
          <a:xfrm>
            <a:off x="5807483" y="1693747"/>
            <a:ext cx="3210872" cy="1607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32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uliet template">
  <a:themeElements>
    <a:clrScheme name="Custom 347">
      <a:dk1>
        <a:srgbClr val="666666"/>
      </a:dk1>
      <a:lt1>
        <a:srgbClr val="FFFFFF"/>
      </a:lt1>
      <a:dk2>
        <a:srgbClr val="B7B7B7"/>
      </a:dk2>
      <a:lt2>
        <a:srgbClr val="E4E4E4"/>
      </a:lt2>
      <a:accent1>
        <a:srgbClr val="5C91E6"/>
      </a:accent1>
      <a:accent2>
        <a:srgbClr val="4CD5D5"/>
      </a:accent2>
      <a:accent3>
        <a:srgbClr val="7A6DDD"/>
      </a:accent3>
      <a:accent4>
        <a:srgbClr val="EC59B6"/>
      </a:accent4>
      <a:accent5>
        <a:srgbClr val="F79E3A"/>
      </a:accent5>
      <a:accent6>
        <a:srgbClr val="EEDC14"/>
      </a:accent6>
      <a:hlink>
        <a:srgbClr val="66666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71</Words>
  <Application>Microsoft Office PowerPoint</Application>
  <PresentationFormat>Экран (16:9)</PresentationFormat>
  <Paragraphs>23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Montserrat</vt:lpstr>
      <vt:lpstr>Lucida Bright</vt:lpstr>
      <vt:lpstr>Arial</vt:lpstr>
      <vt:lpstr>Montserrat Light</vt:lpstr>
      <vt:lpstr>Montserrat ExtraBold</vt:lpstr>
      <vt:lpstr>Juliet template</vt:lpstr>
      <vt:lpstr>Агенти змін –  це ти і я</vt:lpstr>
      <vt:lpstr>ПРИВІТ!</vt:lpstr>
      <vt:lpstr>Лук’янова Аліса Голова Обласної Ради Старшокласників </vt:lpstr>
      <vt:lpstr>Єретін Валерій Заступник  Голови Обласної Ради Старшокласників </vt:lpstr>
      <vt:lpstr>Гром  Катерина Лідер учнівського самоврядування</vt:lpstr>
      <vt:lpstr>Петриченко  Дана Лідер учнівського самоврядування</vt:lpstr>
      <vt:lpstr>Казбан Егор Лідер учнівського самоврядування</vt:lpstr>
      <vt:lpstr>Крючкова  Євгенія Лідер студентського самоврядування</vt:lpstr>
      <vt:lpstr>Єлісєєва Євгенія Лідер учнівського самоврядування</vt:lpstr>
      <vt:lpstr>Презентация PowerPoint</vt:lpstr>
      <vt:lpstr>ЦЕ ТАКОЖ НОВІ МОЖЛИВОСТІ!</vt:lpstr>
      <vt:lpstr>EKO-School</vt:lpstr>
      <vt:lpstr>Презентация PowerPoint</vt:lpstr>
      <vt:lpstr>Презентация PowerPoint</vt:lpstr>
      <vt:lpstr>Презентация PowerPoint</vt:lpstr>
      <vt:lpstr>Дякуємо за вашу увагу❤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Агенти змін –  це ти і я</dc:title>
  <dc:creator>User</dc:creator>
  <cp:lastModifiedBy>User</cp:lastModifiedBy>
  <cp:revision>29</cp:revision>
  <dcterms:modified xsi:type="dcterms:W3CDTF">2021-11-12T08:17:15Z</dcterms:modified>
</cp:coreProperties>
</file>